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7" r:id="rId5"/>
    <p:sldId id="27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5266" autoAdjust="0"/>
    <p:restoredTop sz="94660"/>
  </p:normalViewPr>
  <p:slideViewPr>
    <p:cSldViewPr snapToGrid="0">
      <p:cViewPr varScale="1">
        <p:scale>
          <a:sx n="86" d="100"/>
          <a:sy n="86" d="100"/>
        </p:scale>
        <p:origin x="10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E7B5D-A095-4935-82A9-169A69FF62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BCC424-5CAD-4D18-B6A6-2C41EC1B74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05E69D-376F-4B3F-8A7F-7464721C6C2F}"/>
              </a:ext>
            </a:extLst>
          </p:cNvPr>
          <p:cNvSpPr>
            <a:spLocks noGrp="1"/>
          </p:cNvSpPr>
          <p:nvPr>
            <p:ph type="dt" sz="half" idx="10"/>
          </p:nvPr>
        </p:nvSpPr>
        <p:spPr/>
        <p:txBody>
          <a:bodyPr/>
          <a:lstStyle/>
          <a:p>
            <a:fld id="{3098F987-B997-484E-BC1E-14FD85A44E1D}" type="datetimeFigureOut">
              <a:rPr lang="en-US" smtClean="0"/>
              <a:t>6/18/2021</a:t>
            </a:fld>
            <a:endParaRPr lang="en-US"/>
          </a:p>
        </p:txBody>
      </p:sp>
      <p:sp>
        <p:nvSpPr>
          <p:cNvPr id="5" name="Footer Placeholder 4">
            <a:extLst>
              <a:ext uri="{FF2B5EF4-FFF2-40B4-BE49-F238E27FC236}">
                <a16:creationId xmlns:a16="http://schemas.microsoft.com/office/drawing/2014/main" id="{7EA4F3E8-7A1D-49FB-9F60-0766A3B7AF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85558F-74C0-43FA-B31A-206DF9E0AA51}"/>
              </a:ext>
            </a:extLst>
          </p:cNvPr>
          <p:cNvSpPr>
            <a:spLocks noGrp="1"/>
          </p:cNvSpPr>
          <p:nvPr>
            <p:ph type="sldNum" sz="quarter" idx="12"/>
          </p:nvPr>
        </p:nvSpPr>
        <p:spPr/>
        <p:txBody>
          <a:bodyPr/>
          <a:lstStyle/>
          <a:p>
            <a:fld id="{F1B21673-5E20-4410-B6A1-8AB29B7B3DD1}" type="slidenum">
              <a:rPr lang="en-US" smtClean="0"/>
              <a:t>‹N›</a:t>
            </a:fld>
            <a:endParaRPr lang="en-US"/>
          </a:p>
        </p:txBody>
      </p:sp>
    </p:spTree>
    <p:extLst>
      <p:ext uri="{BB962C8B-B14F-4D97-AF65-F5344CB8AC3E}">
        <p14:creationId xmlns:p14="http://schemas.microsoft.com/office/powerpoint/2010/main" val="2802233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E9DB-68E5-4CA0-823A-6DAF06A985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FDC5D5-C79F-4A67-9A4A-0ED69FF019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9A332E-D516-403F-A86E-A06E3D0AAD16}"/>
              </a:ext>
            </a:extLst>
          </p:cNvPr>
          <p:cNvSpPr>
            <a:spLocks noGrp="1"/>
          </p:cNvSpPr>
          <p:nvPr>
            <p:ph type="dt" sz="half" idx="10"/>
          </p:nvPr>
        </p:nvSpPr>
        <p:spPr/>
        <p:txBody>
          <a:bodyPr/>
          <a:lstStyle/>
          <a:p>
            <a:fld id="{3098F987-B997-484E-BC1E-14FD85A44E1D}" type="datetimeFigureOut">
              <a:rPr lang="en-US" smtClean="0"/>
              <a:t>6/18/2021</a:t>
            </a:fld>
            <a:endParaRPr lang="en-US"/>
          </a:p>
        </p:txBody>
      </p:sp>
      <p:sp>
        <p:nvSpPr>
          <p:cNvPr id="5" name="Footer Placeholder 4">
            <a:extLst>
              <a:ext uri="{FF2B5EF4-FFF2-40B4-BE49-F238E27FC236}">
                <a16:creationId xmlns:a16="http://schemas.microsoft.com/office/drawing/2014/main" id="{CF442735-6CE0-484D-9E7F-0115B37C52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BFB9B5-BAAE-4347-B323-F32B4DB0C8B3}"/>
              </a:ext>
            </a:extLst>
          </p:cNvPr>
          <p:cNvSpPr>
            <a:spLocks noGrp="1"/>
          </p:cNvSpPr>
          <p:nvPr>
            <p:ph type="sldNum" sz="quarter" idx="12"/>
          </p:nvPr>
        </p:nvSpPr>
        <p:spPr/>
        <p:txBody>
          <a:bodyPr/>
          <a:lstStyle/>
          <a:p>
            <a:fld id="{F1B21673-5E20-4410-B6A1-8AB29B7B3DD1}" type="slidenum">
              <a:rPr lang="en-US" smtClean="0"/>
              <a:t>‹N›</a:t>
            </a:fld>
            <a:endParaRPr lang="en-US"/>
          </a:p>
        </p:txBody>
      </p:sp>
    </p:spTree>
    <p:extLst>
      <p:ext uri="{BB962C8B-B14F-4D97-AF65-F5344CB8AC3E}">
        <p14:creationId xmlns:p14="http://schemas.microsoft.com/office/powerpoint/2010/main" val="362442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1D92E6-8053-4C12-AA8F-4B7184E67E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D73BB1-3501-42F6-A056-DF5ED5B022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0D7365-90E7-459B-B882-18774FB695F5}"/>
              </a:ext>
            </a:extLst>
          </p:cNvPr>
          <p:cNvSpPr>
            <a:spLocks noGrp="1"/>
          </p:cNvSpPr>
          <p:nvPr>
            <p:ph type="dt" sz="half" idx="10"/>
          </p:nvPr>
        </p:nvSpPr>
        <p:spPr/>
        <p:txBody>
          <a:bodyPr/>
          <a:lstStyle/>
          <a:p>
            <a:fld id="{3098F987-B997-484E-BC1E-14FD85A44E1D}" type="datetimeFigureOut">
              <a:rPr lang="en-US" smtClean="0"/>
              <a:t>6/18/2021</a:t>
            </a:fld>
            <a:endParaRPr lang="en-US"/>
          </a:p>
        </p:txBody>
      </p:sp>
      <p:sp>
        <p:nvSpPr>
          <p:cNvPr id="5" name="Footer Placeholder 4">
            <a:extLst>
              <a:ext uri="{FF2B5EF4-FFF2-40B4-BE49-F238E27FC236}">
                <a16:creationId xmlns:a16="http://schemas.microsoft.com/office/drawing/2014/main" id="{5DCFD409-E337-49C3-97DC-30F9E36CD0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7AAAFE-DEF9-43B4-BF5B-08090E57344E}"/>
              </a:ext>
            </a:extLst>
          </p:cNvPr>
          <p:cNvSpPr>
            <a:spLocks noGrp="1"/>
          </p:cNvSpPr>
          <p:nvPr>
            <p:ph type="sldNum" sz="quarter" idx="12"/>
          </p:nvPr>
        </p:nvSpPr>
        <p:spPr/>
        <p:txBody>
          <a:bodyPr/>
          <a:lstStyle/>
          <a:p>
            <a:fld id="{F1B21673-5E20-4410-B6A1-8AB29B7B3DD1}" type="slidenum">
              <a:rPr lang="en-US" smtClean="0"/>
              <a:t>‹N›</a:t>
            </a:fld>
            <a:endParaRPr lang="en-US"/>
          </a:p>
        </p:txBody>
      </p:sp>
    </p:spTree>
    <p:extLst>
      <p:ext uri="{BB962C8B-B14F-4D97-AF65-F5344CB8AC3E}">
        <p14:creationId xmlns:p14="http://schemas.microsoft.com/office/powerpoint/2010/main" val="398241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orizont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AB207AD-DEAE-154A-A901-6FD356CDE8A4}"/>
              </a:ext>
            </a:extLst>
          </p:cNvPr>
          <p:cNvSpPr/>
          <p:nvPr userDrawn="1"/>
        </p:nvSpPr>
        <p:spPr>
          <a:xfrm>
            <a:off x="2961411" y="3291776"/>
            <a:ext cx="9230589" cy="1414956"/>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CC7BF76F-4846-4D42-BB24-41761B4010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6270" y="6299345"/>
            <a:ext cx="1554480" cy="333103"/>
          </a:xfrm>
          <a:prstGeom prst="rect">
            <a:avLst/>
          </a:prstGeom>
        </p:spPr>
      </p:pic>
      <p:sp>
        <p:nvSpPr>
          <p:cNvPr id="25" name="TextBox 24">
            <a:extLst>
              <a:ext uri="{FF2B5EF4-FFF2-40B4-BE49-F238E27FC236}">
                <a16:creationId xmlns:a16="http://schemas.microsoft.com/office/drawing/2014/main" id="{F5F6FC98-BF54-8E4B-ADCE-416C088B5FD5}"/>
              </a:ext>
            </a:extLst>
          </p:cNvPr>
          <p:cNvSpPr txBox="1"/>
          <p:nvPr userDrawn="1"/>
        </p:nvSpPr>
        <p:spPr>
          <a:xfrm>
            <a:off x="3268758" y="4831220"/>
            <a:ext cx="1905338" cy="215444"/>
          </a:xfrm>
          <a:prstGeom prst="rect">
            <a:avLst/>
          </a:prstGeom>
          <a:noFill/>
          <a:ln>
            <a:noFill/>
          </a:ln>
        </p:spPr>
        <p:txBody>
          <a:bodyPr wrap="square" lIns="0" tIns="0" rIns="0" bIns="0" rtlCol="0" anchor="ctr" anchorCtr="0">
            <a:spAutoFit/>
          </a:bodyPr>
          <a:lstStyle/>
          <a:p>
            <a:r>
              <a:rPr lang="en-US" sz="1400" dirty="0">
                <a:solidFill>
                  <a:schemeClr val="bg1">
                    <a:lumMod val="50000"/>
                  </a:schemeClr>
                </a:solidFill>
                <a:latin typeface="Segoe UI Light" panose="020B0502040204020203" pitchFamily="34" charset="0"/>
                <a:cs typeface="Segoe UI Light" panose="020B0502040204020203" pitchFamily="34" charset="0"/>
              </a:rPr>
              <a:t>Situation:</a:t>
            </a:r>
            <a:endParaRPr lang="en-US" sz="1400" dirty="0">
              <a:solidFill>
                <a:schemeClr val="bg1">
                  <a:lumMod val="50000"/>
                </a:schemeClr>
              </a:solidFill>
            </a:endParaRPr>
          </a:p>
        </p:txBody>
      </p:sp>
      <p:sp>
        <p:nvSpPr>
          <p:cNvPr id="27" name="Text Placeholder 24">
            <a:extLst>
              <a:ext uri="{FF2B5EF4-FFF2-40B4-BE49-F238E27FC236}">
                <a16:creationId xmlns:a16="http://schemas.microsoft.com/office/drawing/2014/main" id="{CEABE899-10A3-484A-9A5F-6B1D4CB09EA4}"/>
              </a:ext>
            </a:extLst>
          </p:cNvPr>
          <p:cNvSpPr>
            <a:spLocks noGrp="1"/>
          </p:cNvSpPr>
          <p:nvPr>
            <p:ph type="body" sz="quarter" idx="10"/>
          </p:nvPr>
        </p:nvSpPr>
        <p:spPr>
          <a:xfrm>
            <a:off x="3268758" y="3460224"/>
            <a:ext cx="8643841" cy="830262"/>
          </a:xfrm>
          <a:prstGeom prst="rect">
            <a:avLst/>
          </a:prstGeom>
        </p:spPr>
        <p:txBody>
          <a:bodyPr lIns="0" tIns="0" rIns="0" bIns="0" anchor="b" anchorCtr="0"/>
          <a:lstStyle>
            <a:lvl1pPr marL="0" indent="0">
              <a:lnSpc>
                <a:spcPct val="100000"/>
              </a:lnSpc>
              <a:buNone/>
              <a:defRPr sz="1800" b="0" i="0">
                <a:latin typeface="Segoe UI" panose="020B0502040204020203" pitchFamily="34" charset="0"/>
                <a:cs typeface="Segoe UI" panose="020B0502040204020203" pitchFamily="34" charset="0"/>
              </a:defRPr>
            </a:lvl1pPr>
          </a:lstStyle>
          <a:p>
            <a:pPr lvl="0"/>
            <a:endParaRPr lang="en-US"/>
          </a:p>
        </p:txBody>
      </p:sp>
      <p:sp>
        <p:nvSpPr>
          <p:cNvPr id="28" name="Text Placeholder 28">
            <a:extLst>
              <a:ext uri="{FF2B5EF4-FFF2-40B4-BE49-F238E27FC236}">
                <a16:creationId xmlns:a16="http://schemas.microsoft.com/office/drawing/2014/main" id="{E03D0DEC-BC71-A445-A3E5-9B83B80381D9}"/>
              </a:ext>
            </a:extLst>
          </p:cNvPr>
          <p:cNvSpPr>
            <a:spLocks noGrp="1"/>
          </p:cNvSpPr>
          <p:nvPr>
            <p:ph type="body" sz="quarter" idx="12"/>
          </p:nvPr>
        </p:nvSpPr>
        <p:spPr>
          <a:xfrm>
            <a:off x="3268758" y="5162439"/>
            <a:ext cx="2560320" cy="1470009"/>
          </a:xfrm>
          <a:prstGeom prst="rect">
            <a:avLst/>
          </a:prstGeom>
        </p:spPr>
        <p:txBody>
          <a:bodyPr lIns="0" tIns="0" rIns="0" bIns="0"/>
          <a:lstStyle>
            <a:lvl1pPr marL="0" indent="0">
              <a:lnSpc>
                <a:spcPct val="100000"/>
              </a:lnSpc>
              <a:buNone/>
              <a:defRPr sz="1300" b="0" i="0">
                <a:latin typeface="Segoe UI Semilight" panose="020B0402040204020203" pitchFamily="34" charset="0"/>
                <a:cs typeface="Segoe UI Semilight" panose="020B0402040204020203" pitchFamily="34" charset="0"/>
              </a:defRPr>
            </a:lvl1pPr>
          </a:lstStyle>
          <a:p>
            <a:pPr lvl="0"/>
            <a:endParaRPr lang="en-US"/>
          </a:p>
        </p:txBody>
      </p:sp>
      <p:sp>
        <p:nvSpPr>
          <p:cNvPr id="37" name="Text Placeholder 24">
            <a:extLst>
              <a:ext uri="{FF2B5EF4-FFF2-40B4-BE49-F238E27FC236}">
                <a16:creationId xmlns:a16="http://schemas.microsoft.com/office/drawing/2014/main" id="{F5AC1971-A820-D44B-949E-127EE4381960}"/>
              </a:ext>
            </a:extLst>
          </p:cNvPr>
          <p:cNvSpPr>
            <a:spLocks noGrp="1"/>
          </p:cNvSpPr>
          <p:nvPr>
            <p:ph type="body" sz="quarter" idx="11"/>
          </p:nvPr>
        </p:nvSpPr>
        <p:spPr>
          <a:xfrm>
            <a:off x="3268757" y="4423180"/>
            <a:ext cx="8643841" cy="158979"/>
          </a:xfrm>
          <a:prstGeom prst="rect">
            <a:avLst/>
          </a:prstGeom>
        </p:spPr>
        <p:txBody>
          <a:bodyPr lIns="0" tIns="0" rIns="0" bIns="0"/>
          <a:lstStyle>
            <a:lvl1pPr marL="0" indent="0">
              <a:buNone/>
              <a:defRPr sz="1000" b="0" i="0">
                <a:solidFill>
                  <a:schemeClr val="bg1">
                    <a:lumMod val="50000"/>
                  </a:schemeClr>
                </a:solidFill>
                <a:latin typeface="Segoe UI Semilight" panose="020B0402040204020203" pitchFamily="34" charset="0"/>
                <a:cs typeface="Segoe UI Semilight" panose="020B0402040204020203" pitchFamily="34" charset="0"/>
              </a:defRPr>
            </a:lvl1pPr>
          </a:lstStyle>
          <a:p>
            <a:pPr lvl="0"/>
            <a:endParaRPr lang="en-US"/>
          </a:p>
        </p:txBody>
      </p:sp>
      <p:sp>
        <p:nvSpPr>
          <p:cNvPr id="42" name="TextBox 41">
            <a:extLst>
              <a:ext uri="{FF2B5EF4-FFF2-40B4-BE49-F238E27FC236}">
                <a16:creationId xmlns:a16="http://schemas.microsoft.com/office/drawing/2014/main" id="{B59E8476-D4FE-3D4F-9EC9-5DA909E29651}"/>
              </a:ext>
            </a:extLst>
          </p:cNvPr>
          <p:cNvSpPr txBox="1"/>
          <p:nvPr userDrawn="1"/>
        </p:nvSpPr>
        <p:spPr>
          <a:xfrm>
            <a:off x="6066854" y="4831220"/>
            <a:ext cx="1905338" cy="215444"/>
          </a:xfrm>
          <a:prstGeom prst="rect">
            <a:avLst/>
          </a:prstGeom>
          <a:noFill/>
          <a:ln>
            <a:noFill/>
          </a:ln>
        </p:spPr>
        <p:txBody>
          <a:bodyPr wrap="square" lIns="0" tIns="0" rIns="0" bIns="0" rtlCol="0" anchor="ctr" anchorCtr="0">
            <a:spAutoFit/>
          </a:bodyPr>
          <a:lstStyle/>
          <a:p>
            <a:r>
              <a:rPr lang="en-US" sz="1400" dirty="0">
                <a:solidFill>
                  <a:schemeClr val="bg1">
                    <a:lumMod val="50000"/>
                  </a:schemeClr>
                </a:solidFill>
                <a:latin typeface="Segoe UI Light" panose="020B0502040204020203" pitchFamily="34" charset="0"/>
                <a:cs typeface="Segoe UI Light" panose="020B0502040204020203" pitchFamily="34" charset="0"/>
              </a:rPr>
              <a:t>Solution:</a:t>
            </a:r>
            <a:endParaRPr lang="en-US" sz="1400" dirty="0">
              <a:solidFill>
                <a:schemeClr val="bg1">
                  <a:lumMod val="50000"/>
                </a:schemeClr>
              </a:solidFill>
            </a:endParaRPr>
          </a:p>
        </p:txBody>
      </p:sp>
      <p:sp>
        <p:nvSpPr>
          <p:cNvPr id="43" name="Text Placeholder 28">
            <a:extLst>
              <a:ext uri="{FF2B5EF4-FFF2-40B4-BE49-F238E27FC236}">
                <a16:creationId xmlns:a16="http://schemas.microsoft.com/office/drawing/2014/main" id="{847B54F4-C98A-7F4F-8633-A67212D37E3D}"/>
              </a:ext>
            </a:extLst>
          </p:cNvPr>
          <p:cNvSpPr>
            <a:spLocks noGrp="1"/>
          </p:cNvSpPr>
          <p:nvPr>
            <p:ph type="body" sz="quarter" idx="21"/>
          </p:nvPr>
        </p:nvSpPr>
        <p:spPr>
          <a:xfrm>
            <a:off x="6135863" y="5162439"/>
            <a:ext cx="2286000" cy="1470009"/>
          </a:xfrm>
          <a:prstGeom prst="rect">
            <a:avLst/>
          </a:prstGeom>
        </p:spPr>
        <p:txBody>
          <a:bodyPr lIns="0" tIns="0" rIns="0" bIns="0"/>
          <a:lstStyle>
            <a:lvl1pPr marL="0" indent="0">
              <a:lnSpc>
                <a:spcPct val="100000"/>
              </a:lnSpc>
              <a:buNone/>
              <a:defRPr sz="1300" b="0" i="0">
                <a:latin typeface="Segoe UI Semilight" panose="020B0402040204020203" pitchFamily="34" charset="0"/>
                <a:cs typeface="Segoe UI Semilight" panose="020B0402040204020203" pitchFamily="34" charset="0"/>
              </a:defRPr>
            </a:lvl1pPr>
          </a:lstStyle>
          <a:p>
            <a:pPr lvl="0"/>
            <a:endParaRPr lang="en-US"/>
          </a:p>
        </p:txBody>
      </p:sp>
      <p:sp>
        <p:nvSpPr>
          <p:cNvPr id="44" name="TextBox 43">
            <a:extLst>
              <a:ext uri="{FF2B5EF4-FFF2-40B4-BE49-F238E27FC236}">
                <a16:creationId xmlns:a16="http://schemas.microsoft.com/office/drawing/2014/main" id="{B1EBCCF4-5394-C04F-AA62-05007544FC0C}"/>
              </a:ext>
            </a:extLst>
          </p:cNvPr>
          <p:cNvSpPr txBox="1"/>
          <p:nvPr userDrawn="1"/>
        </p:nvSpPr>
        <p:spPr>
          <a:xfrm>
            <a:off x="8728648" y="4831220"/>
            <a:ext cx="1905338" cy="215444"/>
          </a:xfrm>
          <a:prstGeom prst="rect">
            <a:avLst/>
          </a:prstGeom>
          <a:noFill/>
          <a:ln>
            <a:noFill/>
          </a:ln>
        </p:spPr>
        <p:txBody>
          <a:bodyPr wrap="square" lIns="0" tIns="0" rIns="0" bIns="0" rtlCol="0" anchor="ctr" anchorCtr="0">
            <a:spAutoFit/>
          </a:bodyPr>
          <a:lstStyle/>
          <a:p>
            <a:r>
              <a:rPr lang="en-US" sz="1400">
                <a:solidFill>
                  <a:schemeClr val="bg1">
                    <a:lumMod val="50000"/>
                  </a:schemeClr>
                </a:solidFill>
                <a:latin typeface="Segoe UI Light" panose="020B0502040204020203" pitchFamily="34" charset="0"/>
                <a:cs typeface="Segoe UI Light" panose="020B0502040204020203" pitchFamily="34" charset="0"/>
              </a:rPr>
              <a:t>Impact:</a:t>
            </a:r>
            <a:endParaRPr lang="en-US" sz="1400">
              <a:solidFill>
                <a:schemeClr val="bg1">
                  <a:lumMod val="50000"/>
                </a:schemeClr>
              </a:solidFill>
            </a:endParaRPr>
          </a:p>
        </p:txBody>
      </p:sp>
      <p:sp>
        <p:nvSpPr>
          <p:cNvPr id="45" name="Text Placeholder 28">
            <a:extLst>
              <a:ext uri="{FF2B5EF4-FFF2-40B4-BE49-F238E27FC236}">
                <a16:creationId xmlns:a16="http://schemas.microsoft.com/office/drawing/2014/main" id="{817B977B-57E9-154C-AA12-E0B3A70688DF}"/>
              </a:ext>
            </a:extLst>
          </p:cNvPr>
          <p:cNvSpPr>
            <a:spLocks noGrp="1"/>
          </p:cNvSpPr>
          <p:nvPr>
            <p:ph type="body" sz="quarter" idx="22"/>
          </p:nvPr>
        </p:nvSpPr>
        <p:spPr>
          <a:xfrm>
            <a:off x="8728648" y="5162439"/>
            <a:ext cx="3017520" cy="1470009"/>
          </a:xfrm>
          <a:prstGeom prst="rect">
            <a:avLst/>
          </a:prstGeom>
        </p:spPr>
        <p:txBody>
          <a:bodyPr lIns="0" tIns="0" rIns="0" bIns="0"/>
          <a:lstStyle>
            <a:lvl1pPr marL="0" indent="0">
              <a:lnSpc>
                <a:spcPct val="100000"/>
              </a:lnSpc>
              <a:buNone/>
              <a:defRPr sz="1300" b="0" i="0">
                <a:latin typeface="Segoe UI Semilight" panose="020B0402040204020203" pitchFamily="34" charset="0"/>
                <a:cs typeface="Segoe UI Semilight" panose="020B0402040204020203" pitchFamily="34" charset="0"/>
              </a:defRPr>
            </a:lvl1pPr>
          </a:lstStyle>
          <a:p>
            <a:pPr lvl="0"/>
            <a:endParaRPr lang="en-US"/>
          </a:p>
        </p:txBody>
      </p:sp>
      <p:sp>
        <p:nvSpPr>
          <p:cNvPr id="5" name="Picture Placeholder 4">
            <a:extLst>
              <a:ext uri="{FF2B5EF4-FFF2-40B4-BE49-F238E27FC236}">
                <a16:creationId xmlns:a16="http://schemas.microsoft.com/office/drawing/2014/main" id="{3D70BBFF-3B0B-644F-878A-E178AF5B45E4}"/>
              </a:ext>
            </a:extLst>
          </p:cNvPr>
          <p:cNvSpPr>
            <a:spLocks noGrp="1" noChangeAspect="1"/>
          </p:cNvSpPr>
          <p:nvPr>
            <p:ph type="pic" sz="quarter" idx="23" hasCustomPrompt="1"/>
          </p:nvPr>
        </p:nvSpPr>
        <p:spPr>
          <a:xfrm>
            <a:off x="401737" y="436245"/>
            <a:ext cx="2103120" cy="2103120"/>
          </a:xfrm>
          <a:prstGeom prst="rect">
            <a:avLst/>
          </a:prstGeom>
        </p:spPr>
        <p:txBody>
          <a:bodyPr/>
          <a:lstStyle>
            <a:lvl1pPr marL="0" indent="0">
              <a:buNone/>
              <a:defRPr/>
            </a:lvl1pPr>
          </a:lstStyle>
          <a:p>
            <a:r>
              <a:rPr lang="en-US"/>
              <a:t>Logo</a:t>
            </a:r>
          </a:p>
        </p:txBody>
      </p:sp>
      <p:sp>
        <p:nvSpPr>
          <p:cNvPr id="24" name="Picture Placeholder 6">
            <a:extLst>
              <a:ext uri="{FF2B5EF4-FFF2-40B4-BE49-F238E27FC236}">
                <a16:creationId xmlns:a16="http://schemas.microsoft.com/office/drawing/2014/main" id="{3C57D4FA-1216-4944-BBF6-C83155F9ED20}"/>
              </a:ext>
            </a:extLst>
          </p:cNvPr>
          <p:cNvSpPr>
            <a:spLocks noGrp="1" noChangeAspect="1"/>
          </p:cNvSpPr>
          <p:nvPr>
            <p:ph type="pic" sz="quarter" idx="24" hasCustomPrompt="1"/>
          </p:nvPr>
        </p:nvSpPr>
        <p:spPr>
          <a:xfrm>
            <a:off x="2960688" y="0"/>
            <a:ext cx="9235440" cy="3292475"/>
          </a:xfrm>
          <a:prstGeom prst="rect">
            <a:avLst/>
          </a:prstGeom>
        </p:spPr>
        <p:txBody>
          <a:bodyPr/>
          <a:lstStyle>
            <a:lvl1pPr marL="0" indent="0">
              <a:buNone/>
              <a:defRPr/>
            </a:lvl1pPr>
          </a:lstStyle>
          <a:p>
            <a:r>
              <a:rPr lang="en-US"/>
              <a:t>Horizontal banner image</a:t>
            </a:r>
          </a:p>
        </p:txBody>
      </p:sp>
      <p:sp>
        <p:nvSpPr>
          <p:cNvPr id="17" name="Text Placeholder 44">
            <a:extLst>
              <a:ext uri="{FF2B5EF4-FFF2-40B4-BE49-F238E27FC236}">
                <a16:creationId xmlns:a16="http://schemas.microsoft.com/office/drawing/2014/main" id="{7EE6957E-64E7-4044-BFE8-2BF3980E5126}"/>
              </a:ext>
            </a:extLst>
          </p:cNvPr>
          <p:cNvSpPr>
            <a:spLocks noGrp="1"/>
          </p:cNvSpPr>
          <p:nvPr>
            <p:ph type="body" sz="quarter" idx="18"/>
          </p:nvPr>
        </p:nvSpPr>
        <p:spPr>
          <a:xfrm>
            <a:off x="310297" y="3596575"/>
            <a:ext cx="2286000" cy="2397826"/>
          </a:xfrm>
          <a:prstGeom prst="rect">
            <a:avLst/>
          </a:prstGeom>
        </p:spPr>
        <p:txBody>
          <a:bodyPr lIns="0" tIns="0" rIns="0" bIns="0" anchor="b" anchorCtr="0"/>
          <a:lstStyle>
            <a:lvl1pPr marL="0" indent="0">
              <a:lnSpc>
                <a:spcPct val="100000"/>
              </a:lnSpc>
              <a:buNone/>
              <a:defRPr sz="1000" b="1" i="0">
                <a:solidFill>
                  <a:schemeClr val="bg1">
                    <a:lumMod val="50000"/>
                  </a:schemeClr>
                </a:solidFill>
                <a:latin typeface="Segoe UI Semibold" panose="020B0502040204020203" pitchFamily="34" charset="0"/>
                <a:cs typeface="Segoe UI Semibold" panose="020B0502040204020203" pitchFamily="34" charset="0"/>
              </a:defRPr>
            </a:lvl1pPr>
          </a:lstStyle>
          <a:p>
            <a:pPr lvl="0"/>
            <a:endParaRPr lang="en-US" dirty="0"/>
          </a:p>
        </p:txBody>
      </p:sp>
    </p:spTree>
    <p:extLst>
      <p:ext uri="{BB962C8B-B14F-4D97-AF65-F5344CB8AC3E}">
        <p14:creationId xmlns:p14="http://schemas.microsoft.com/office/powerpoint/2010/main" val="260956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16BA2-C4BB-4396-8D3A-B278A525E2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05F842-741E-4357-AB78-730421D1D4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F37C0E-26CC-4EA4-9F08-E7A4EBEBB594}"/>
              </a:ext>
            </a:extLst>
          </p:cNvPr>
          <p:cNvSpPr>
            <a:spLocks noGrp="1"/>
          </p:cNvSpPr>
          <p:nvPr>
            <p:ph type="dt" sz="half" idx="10"/>
          </p:nvPr>
        </p:nvSpPr>
        <p:spPr/>
        <p:txBody>
          <a:bodyPr/>
          <a:lstStyle/>
          <a:p>
            <a:fld id="{3098F987-B997-484E-BC1E-14FD85A44E1D}" type="datetimeFigureOut">
              <a:rPr lang="en-US" smtClean="0"/>
              <a:t>6/18/2021</a:t>
            </a:fld>
            <a:endParaRPr lang="en-US"/>
          </a:p>
        </p:txBody>
      </p:sp>
      <p:sp>
        <p:nvSpPr>
          <p:cNvPr id="5" name="Footer Placeholder 4">
            <a:extLst>
              <a:ext uri="{FF2B5EF4-FFF2-40B4-BE49-F238E27FC236}">
                <a16:creationId xmlns:a16="http://schemas.microsoft.com/office/drawing/2014/main" id="{1FBD8E5F-AFA9-4444-9A35-EE4A21D915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AB3E71-52A5-4066-8781-973478D05271}"/>
              </a:ext>
            </a:extLst>
          </p:cNvPr>
          <p:cNvSpPr>
            <a:spLocks noGrp="1"/>
          </p:cNvSpPr>
          <p:nvPr>
            <p:ph type="sldNum" sz="quarter" idx="12"/>
          </p:nvPr>
        </p:nvSpPr>
        <p:spPr/>
        <p:txBody>
          <a:bodyPr/>
          <a:lstStyle/>
          <a:p>
            <a:fld id="{F1B21673-5E20-4410-B6A1-8AB29B7B3DD1}" type="slidenum">
              <a:rPr lang="en-US" smtClean="0"/>
              <a:t>‹N›</a:t>
            </a:fld>
            <a:endParaRPr lang="en-US"/>
          </a:p>
        </p:txBody>
      </p:sp>
    </p:spTree>
    <p:extLst>
      <p:ext uri="{BB962C8B-B14F-4D97-AF65-F5344CB8AC3E}">
        <p14:creationId xmlns:p14="http://schemas.microsoft.com/office/powerpoint/2010/main" val="304710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73FE8-4E5A-4679-B6E2-238D7CF2D2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3634A9-DE4F-4BC8-8969-633D368C85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6A8298-F0AC-4C87-AF33-56B8C1EE978A}"/>
              </a:ext>
            </a:extLst>
          </p:cNvPr>
          <p:cNvSpPr>
            <a:spLocks noGrp="1"/>
          </p:cNvSpPr>
          <p:nvPr>
            <p:ph type="dt" sz="half" idx="10"/>
          </p:nvPr>
        </p:nvSpPr>
        <p:spPr/>
        <p:txBody>
          <a:bodyPr/>
          <a:lstStyle/>
          <a:p>
            <a:fld id="{3098F987-B997-484E-BC1E-14FD85A44E1D}" type="datetimeFigureOut">
              <a:rPr lang="en-US" smtClean="0"/>
              <a:t>6/18/2021</a:t>
            </a:fld>
            <a:endParaRPr lang="en-US"/>
          </a:p>
        </p:txBody>
      </p:sp>
      <p:sp>
        <p:nvSpPr>
          <p:cNvPr id="5" name="Footer Placeholder 4">
            <a:extLst>
              <a:ext uri="{FF2B5EF4-FFF2-40B4-BE49-F238E27FC236}">
                <a16:creationId xmlns:a16="http://schemas.microsoft.com/office/drawing/2014/main" id="{F79C4B66-5D60-4B01-967E-11A3432965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4D767C-510E-4BCD-9D2B-B4D0C4436827}"/>
              </a:ext>
            </a:extLst>
          </p:cNvPr>
          <p:cNvSpPr>
            <a:spLocks noGrp="1"/>
          </p:cNvSpPr>
          <p:nvPr>
            <p:ph type="sldNum" sz="quarter" idx="12"/>
          </p:nvPr>
        </p:nvSpPr>
        <p:spPr/>
        <p:txBody>
          <a:bodyPr/>
          <a:lstStyle/>
          <a:p>
            <a:fld id="{F1B21673-5E20-4410-B6A1-8AB29B7B3DD1}" type="slidenum">
              <a:rPr lang="en-US" smtClean="0"/>
              <a:t>‹N›</a:t>
            </a:fld>
            <a:endParaRPr lang="en-US"/>
          </a:p>
        </p:txBody>
      </p:sp>
    </p:spTree>
    <p:extLst>
      <p:ext uri="{BB962C8B-B14F-4D97-AF65-F5344CB8AC3E}">
        <p14:creationId xmlns:p14="http://schemas.microsoft.com/office/powerpoint/2010/main" val="570776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FE893-F849-42F5-B437-B7B7F4CF3F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588DFA-ECC9-47F2-851E-2C1C950FA9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886D36-599A-459D-8302-213575F834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A1CBA3-21DC-4BFF-8DED-019330C3BE15}"/>
              </a:ext>
            </a:extLst>
          </p:cNvPr>
          <p:cNvSpPr>
            <a:spLocks noGrp="1"/>
          </p:cNvSpPr>
          <p:nvPr>
            <p:ph type="dt" sz="half" idx="10"/>
          </p:nvPr>
        </p:nvSpPr>
        <p:spPr/>
        <p:txBody>
          <a:bodyPr/>
          <a:lstStyle/>
          <a:p>
            <a:fld id="{3098F987-B997-484E-BC1E-14FD85A44E1D}" type="datetimeFigureOut">
              <a:rPr lang="en-US" smtClean="0"/>
              <a:t>6/18/2021</a:t>
            </a:fld>
            <a:endParaRPr lang="en-US"/>
          </a:p>
        </p:txBody>
      </p:sp>
      <p:sp>
        <p:nvSpPr>
          <p:cNvPr id="6" name="Footer Placeholder 5">
            <a:extLst>
              <a:ext uri="{FF2B5EF4-FFF2-40B4-BE49-F238E27FC236}">
                <a16:creationId xmlns:a16="http://schemas.microsoft.com/office/drawing/2014/main" id="{B135F17F-8E94-4715-8254-A509CDA307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D48FB8-0B91-4B4A-A465-756C942CE398}"/>
              </a:ext>
            </a:extLst>
          </p:cNvPr>
          <p:cNvSpPr>
            <a:spLocks noGrp="1"/>
          </p:cNvSpPr>
          <p:nvPr>
            <p:ph type="sldNum" sz="quarter" idx="12"/>
          </p:nvPr>
        </p:nvSpPr>
        <p:spPr/>
        <p:txBody>
          <a:bodyPr/>
          <a:lstStyle/>
          <a:p>
            <a:fld id="{F1B21673-5E20-4410-B6A1-8AB29B7B3DD1}" type="slidenum">
              <a:rPr lang="en-US" smtClean="0"/>
              <a:t>‹N›</a:t>
            </a:fld>
            <a:endParaRPr lang="en-US"/>
          </a:p>
        </p:txBody>
      </p:sp>
    </p:spTree>
    <p:extLst>
      <p:ext uri="{BB962C8B-B14F-4D97-AF65-F5344CB8AC3E}">
        <p14:creationId xmlns:p14="http://schemas.microsoft.com/office/powerpoint/2010/main" val="276674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AC6C5-A23F-4889-92DD-F284590E2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7FB393-39B2-4884-8DD5-EB22F67C6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2970C7-F1CA-462A-BB5A-2BD776CC2D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CD5542-781C-48B5-9B5E-983218E525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E80E39-7986-4177-AECD-6C1095AED7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B9BE8B-0E20-4788-91B9-B4B908F303D0}"/>
              </a:ext>
            </a:extLst>
          </p:cNvPr>
          <p:cNvSpPr>
            <a:spLocks noGrp="1"/>
          </p:cNvSpPr>
          <p:nvPr>
            <p:ph type="dt" sz="half" idx="10"/>
          </p:nvPr>
        </p:nvSpPr>
        <p:spPr/>
        <p:txBody>
          <a:bodyPr/>
          <a:lstStyle/>
          <a:p>
            <a:fld id="{3098F987-B997-484E-BC1E-14FD85A44E1D}" type="datetimeFigureOut">
              <a:rPr lang="en-US" smtClean="0"/>
              <a:t>6/18/2021</a:t>
            </a:fld>
            <a:endParaRPr lang="en-US"/>
          </a:p>
        </p:txBody>
      </p:sp>
      <p:sp>
        <p:nvSpPr>
          <p:cNvPr id="8" name="Footer Placeholder 7">
            <a:extLst>
              <a:ext uri="{FF2B5EF4-FFF2-40B4-BE49-F238E27FC236}">
                <a16:creationId xmlns:a16="http://schemas.microsoft.com/office/drawing/2014/main" id="{20B11517-68F0-4303-A10F-7A5BE0DC59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04DF4F-0581-480D-964B-0B462AB87D05}"/>
              </a:ext>
            </a:extLst>
          </p:cNvPr>
          <p:cNvSpPr>
            <a:spLocks noGrp="1"/>
          </p:cNvSpPr>
          <p:nvPr>
            <p:ph type="sldNum" sz="quarter" idx="12"/>
          </p:nvPr>
        </p:nvSpPr>
        <p:spPr/>
        <p:txBody>
          <a:bodyPr/>
          <a:lstStyle/>
          <a:p>
            <a:fld id="{F1B21673-5E20-4410-B6A1-8AB29B7B3DD1}" type="slidenum">
              <a:rPr lang="en-US" smtClean="0"/>
              <a:t>‹N›</a:t>
            </a:fld>
            <a:endParaRPr lang="en-US"/>
          </a:p>
        </p:txBody>
      </p:sp>
    </p:spTree>
    <p:extLst>
      <p:ext uri="{BB962C8B-B14F-4D97-AF65-F5344CB8AC3E}">
        <p14:creationId xmlns:p14="http://schemas.microsoft.com/office/powerpoint/2010/main" val="268467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07E2A-56D6-4B77-9103-21C0DF3BCC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754D89-D37C-46A2-B64C-C80313E30F27}"/>
              </a:ext>
            </a:extLst>
          </p:cNvPr>
          <p:cNvSpPr>
            <a:spLocks noGrp="1"/>
          </p:cNvSpPr>
          <p:nvPr>
            <p:ph type="dt" sz="half" idx="10"/>
          </p:nvPr>
        </p:nvSpPr>
        <p:spPr/>
        <p:txBody>
          <a:bodyPr/>
          <a:lstStyle/>
          <a:p>
            <a:fld id="{3098F987-B997-484E-BC1E-14FD85A44E1D}" type="datetimeFigureOut">
              <a:rPr lang="en-US" smtClean="0"/>
              <a:t>6/18/2021</a:t>
            </a:fld>
            <a:endParaRPr lang="en-US"/>
          </a:p>
        </p:txBody>
      </p:sp>
      <p:sp>
        <p:nvSpPr>
          <p:cNvPr id="4" name="Footer Placeholder 3">
            <a:extLst>
              <a:ext uri="{FF2B5EF4-FFF2-40B4-BE49-F238E27FC236}">
                <a16:creationId xmlns:a16="http://schemas.microsoft.com/office/drawing/2014/main" id="{C69DF47E-5A24-4390-BB94-7178A2A55E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3F9DED-75E2-48E5-9A6B-CA7B0DBB21B2}"/>
              </a:ext>
            </a:extLst>
          </p:cNvPr>
          <p:cNvSpPr>
            <a:spLocks noGrp="1"/>
          </p:cNvSpPr>
          <p:nvPr>
            <p:ph type="sldNum" sz="quarter" idx="12"/>
          </p:nvPr>
        </p:nvSpPr>
        <p:spPr/>
        <p:txBody>
          <a:bodyPr/>
          <a:lstStyle/>
          <a:p>
            <a:fld id="{F1B21673-5E20-4410-B6A1-8AB29B7B3DD1}" type="slidenum">
              <a:rPr lang="en-US" smtClean="0"/>
              <a:t>‹N›</a:t>
            </a:fld>
            <a:endParaRPr lang="en-US"/>
          </a:p>
        </p:txBody>
      </p:sp>
    </p:spTree>
    <p:extLst>
      <p:ext uri="{BB962C8B-B14F-4D97-AF65-F5344CB8AC3E}">
        <p14:creationId xmlns:p14="http://schemas.microsoft.com/office/powerpoint/2010/main" val="1268396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9E4607-A398-43B2-827A-540F516FAAAB}"/>
              </a:ext>
            </a:extLst>
          </p:cNvPr>
          <p:cNvSpPr>
            <a:spLocks noGrp="1"/>
          </p:cNvSpPr>
          <p:nvPr>
            <p:ph type="dt" sz="half" idx="10"/>
          </p:nvPr>
        </p:nvSpPr>
        <p:spPr/>
        <p:txBody>
          <a:bodyPr/>
          <a:lstStyle/>
          <a:p>
            <a:fld id="{3098F987-B997-484E-BC1E-14FD85A44E1D}" type="datetimeFigureOut">
              <a:rPr lang="en-US" smtClean="0"/>
              <a:t>6/18/2021</a:t>
            </a:fld>
            <a:endParaRPr lang="en-US"/>
          </a:p>
        </p:txBody>
      </p:sp>
      <p:sp>
        <p:nvSpPr>
          <p:cNvPr id="3" name="Footer Placeholder 2">
            <a:extLst>
              <a:ext uri="{FF2B5EF4-FFF2-40B4-BE49-F238E27FC236}">
                <a16:creationId xmlns:a16="http://schemas.microsoft.com/office/drawing/2014/main" id="{6EC4A452-2BF1-4D3F-B419-4C5681F067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D8D92A-9F7A-496F-8526-4E87A1F4781E}"/>
              </a:ext>
            </a:extLst>
          </p:cNvPr>
          <p:cNvSpPr>
            <a:spLocks noGrp="1"/>
          </p:cNvSpPr>
          <p:nvPr>
            <p:ph type="sldNum" sz="quarter" idx="12"/>
          </p:nvPr>
        </p:nvSpPr>
        <p:spPr/>
        <p:txBody>
          <a:bodyPr/>
          <a:lstStyle/>
          <a:p>
            <a:fld id="{F1B21673-5E20-4410-B6A1-8AB29B7B3DD1}" type="slidenum">
              <a:rPr lang="en-US" smtClean="0"/>
              <a:t>‹N›</a:t>
            </a:fld>
            <a:endParaRPr lang="en-US"/>
          </a:p>
        </p:txBody>
      </p:sp>
    </p:spTree>
    <p:extLst>
      <p:ext uri="{BB962C8B-B14F-4D97-AF65-F5344CB8AC3E}">
        <p14:creationId xmlns:p14="http://schemas.microsoft.com/office/powerpoint/2010/main" val="3317780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C96F8-60E0-47F2-95E0-70151DA8F9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4F20FB-78ED-4325-A589-33CFB85DFC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415D8D-5798-49F3-AB73-0392C4C732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CDAB3F-E378-4B9A-9402-C6E6048A9E69}"/>
              </a:ext>
            </a:extLst>
          </p:cNvPr>
          <p:cNvSpPr>
            <a:spLocks noGrp="1"/>
          </p:cNvSpPr>
          <p:nvPr>
            <p:ph type="dt" sz="half" idx="10"/>
          </p:nvPr>
        </p:nvSpPr>
        <p:spPr/>
        <p:txBody>
          <a:bodyPr/>
          <a:lstStyle/>
          <a:p>
            <a:fld id="{3098F987-B997-484E-BC1E-14FD85A44E1D}" type="datetimeFigureOut">
              <a:rPr lang="en-US" smtClean="0"/>
              <a:t>6/18/2021</a:t>
            </a:fld>
            <a:endParaRPr lang="en-US"/>
          </a:p>
        </p:txBody>
      </p:sp>
      <p:sp>
        <p:nvSpPr>
          <p:cNvPr id="6" name="Footer Placeholder 5">
            <a:extLst>
              <a:ext uri="{FF2B5EF4-FFF2-40B4-BE49-F238E27FC236}">
                <a16:creationId xmlns:a16="http://schemas.microsoft.com/office/drawing/2014/main" id="{5A832C02-A4B4-47F6-B525-1CD74C496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801FC9-F794-4EE2-9F7B-9F3C113DF6D4}"/>
              </a:ext>
            </a:extLst>
          </p:cNvPr>
          <p:cNvSpPr>
            <a:spLocks noGrp="1"/>
          </p:cNvSpPr>
          <p:nvPr>
            <p:ph type="sldNum" sz="quarter" idx="12"/>
          </p:nvPr>
        </p:nvSpPr>
        <p:spPr/>
        <p:txBody>
          <a:bodyPr/>
          <a:lstStyle/>
          <a:p>
            <a:fld id="{F1B21673-5E20-4410-B6A1-8AB29B7B3DD1}" type="slidenum">
              <a:rPr lang="en-US" smtClean="0"/>
              <a:t>‹N›</a:t>
            </a:fld>
            <a:endParaRPr lang="en-US"/>
          </a:p>
        </p:txBody>
      </p:sp>
    </p:spTree>
    <p:extLst>
      <p:ext uri="{BB962C8B-B14F-4D97-AF65-F5344CB8AC3E}">
        <p14:creationId xmlns:p14="http://schemas.microsoft.com/office/powerpoint/2010/main" val="1216034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3967-6A0B-4160-B017-27794C8538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6A8053-59BB-4263-9BCA-D2EF0117CB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1DE052-073F-463A-872E-F08B1D860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1B41AE-1814-451B-9897-A1863DF2D3FF}"/>
              </a:ext>
            </a:extLst>
          </p:cNvPr>
          <p:cNvSpPr>
            <a:spLocks noGrp="1"/>
          </p:cNvSpPr>
          <p:nvPr>
            <p:ph type="dt" sz="half" idx="10"/>
          </p:nvPr>
        </p:nvSpPr>
        <p:spPr/>
        <p:txBody>
          <a:bodyPr/>
          <a:lstStyle/>
          <a:p>
            <a:fld id="{3098F987-B997-484E-BC1E-14FD85A44E1D}" type="datetimeFigureOut">
              <a:rPr lang="en-US" smtClean="0"/>
              <a:t>6/18/2021</a:t>
            </a:fld>
            <a:endParaRPr lang="en-US"/>
          </a:p>
        </p:txBody>
      </p:sp>
      <p:sp>
        <p:nvSpPr>
          <p:cNvPr id="6" name="Footer Placeholder 5">
            <a:extLst>
              <a:ext uri="{FF2B5EF4-FFF2-40B4-BE49-F238E27FC236}">
                <a16:creationId xmlns:a16="http://schemas.microsoft.com/office/drawing/2014/main" id="{CD826E14-33A1-4AB0-A794-76681F366D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A31C01-CC8B-48FE-BC11-2CFBD657E796}"/>
              </a:ext>
            </a:extLst>
          </p:cNvPr>
          <p:cNvSpPr>
            <a:spLocks noGrp="1"/>
          </p:cNvSpPr>
          <p:nvPr>
            <p:ph type="sldNum" sz="quarter" idx="12"/>
          </p:nvPr>
        </p:nvSpPr>
        <p:spPr/>
        <p:txBody>
          <a:bodyPr/>
          <a:lstStyle/>
          <a:p>
            <a:fld id="{F1B21673-5E20-4410-B6A1-8AB29B7B3DD1}" type="slidenum">
              <a:rPr lang="en-US" smtClean="0"/>
              <a:t>‹N›</a:t>
            </a:fld>
            <a:endParaRPr lang="en-US"/>
          </a:p>
        </p:txBody>
      </p:sp>
    </p:spTree>
    <p:extLst>
      <p:ext uri="{BB962C8B-B14F-4D97-AF65-F5344CB8AC3E}">
        <p14:creationId xmlns:p14="http://schemas.microsoft.com/office/powerpoint/2010/main" val="194735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B6D53A-3B7B-42B2-AD56-5813F849C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3B67D1-0383-41AC-8289-50AB076CC1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0A31D-7D7E-4472-B0FA-5DCF4DA62D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8F987-B997-484E-BC1E-14FD85A44E1D}" type="datetimeFigureOut">
              <a:rPr lang="en-US" smtClean="0"/>
              <a:t>6/18/2021</a:t>
            </a:fld>
            <a:endParaRPr lang="en-US"/>
          </a:p>
        </p:txBody>
      </p:sp>
      <p:sp>
        <p:nvSpPr>
          <p:cNvPr id="5" name="Footer Placeholder 4">
            <a:extLst>
              <a:ext uri="{FF2B5EF4-FFF2-40B4-BE49-F238E27FC236}">
                <a16:creationId xmlns:a16="http://schemas.microsoft.com/office/drawing/2014/main" id="{278600F1-FA5B-4C11-BF3F-FB12195C0E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F4B09B-18AF-44E2-A808-C2A8F29C04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21673-5E20-4410-B6A1-8AB29B7B3DD1}" type="slidenum">
              <a:rPr lang="en-US" smtClean="0"/>
              <a:t>‹N›</a:t>
            </a:fld>
            <a:endParaRPr lang="en-US"/>
          </a:p>
        </p:txBody>
      </p:sp>
    </p:spTree>
    <p:extLst>
      <p:ext uri="{BB962C8B-B14F-4D97-AF65-F5344CB8AC3E}">
        <p14:creationId xmlns:p14="http://schemas.microsoft.com/office/powerpoint/2010/main" val="1279463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ustomers.microsoft.com/en-us/story/1364724652810800796-wwf-italia-nonprofit-dynamics-365" TargetMode="External"/><Relationship Id="rId2" Type="http://schemas.openxmlformats.org/officeDocument/2006/relationships/hyperlink" Target="https://www.athon.eu/" TargetMode="Externa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ustomers.microsoft.com/en-us/story/1364724652810800796-wwf-italia-nonprofit-dynamics-365" TargetMode="Externa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D9EA49-A71E-C84F-8D62-E3208D804C56}"/>
              </a:ext>
            </a:extLst>
          </p:cNvPr>
          <p:cNvSpPr>
            <a:spLocks noGrp="1"/>
          </p:cNvSpPr>
          <p:nvPr>
            <p:ph type="body" sz="quarter" idx="10"/>
          </p:nvPr>
        </p:nvSpPr>
        <p:spPr>
          <a:xfrm>
            <a:off x="3268759" y="3460224"/>
            <a:ext cx="8282265" cy="830262"/>
          </a:xfrm>
        </p:spPr>
        <p:txBody>
          <a:bodyPr>
            <a:normAutofit/>
          </a:bodyPr>
          <a:lstStyle/>
          <a:p>
            <a:r>
              <a:rPr lang="en-US" dirty="0"/>
              <a:t>“</a:t>
            </a:r>
            <a:r>
              <a:rPr lang="it-IT" dirty="0">
                <a:ea typeface="Times New Roman" panose="02020603050405020304" pitchFamily="18" charset="0"/>
              </a:rPr>
              <a:t>Ora possiamo gestire tutte le attività aziendali che supportano WWF Italia con Dynamics 365 Business Central. Dedichiamo meno tempo all'amministrazione e più tempo alla conservazione.</a:t>
            </a:r>
            <a:r>
              <a:rPr lang="en-US" sz="1800" dirty="0">
                <a:effectLst/>
                <a:latin typeface="Segoe UI" panose="020B0502040204020203"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p:sp>
        <p:nvSpPr>
          <p:cNvPr id="4" name="Text Placeholder 3">
            <a:extLst>
              <a:ext uri="{FF2B5EF4-FFF2-40B4-BE49-F238E27FC236}">
                <a16:creationId xmlns:a16="http://schemas.microsoft.com/office/drawing/2014/main" id="{19786677-DC05-D543-909B-B7CA08E5BDC6}"/>
              </a:ext>
            </a:extLst>
          </p:cNvPr>
          <p:cNvSpPr>
            <a:spLocks noGrp="1"/>
          </p:cNvSpPr>
          <p:nvPr>
            <p:ph type="body" sz="quarter" idx="11"/>
          </p:nvPr>
        </p:nvSpPr>
        <p:spPr/>
        <p:txBody>
          <a:bodyPr/>
          <a:lstStyle/>
          <a:p>
            <a:r>
              <a:rPr lang="en-US" dirty="0"/>
              <a:t>—Bruno Carlo Ravaglioli, Deputy General Director, WWF Italia</a:t>
            </a:r>
          </a:p>
        </p:txBody>
      </p:sp>
      <p:sp>
        <p:nvSpPr>
          <p:cNvPr id="7" name="Text Placeholder 6">
            <a:extLst>
              <a:ext uri="{FF2B5EF4-FFF2-40B4-BE49-F238E27FC236}">
                <a16:creationId xmlns:a16="http://schemas.microsoft.com/office/drawing/2014/main" id="{AF2E54E3-0C00-6B4C-92F1-804A0BA0C869}"/>
              </a:ext>
            </a:extLst>
          </p:cNvPr>
          <p:cNvSpPr>
            <a:spLocks noGrp="1"/>
          </p:cNvSpPr>
          <p:nvPr>
            <p:ph type="body" sz="quarter" idx="18"/>
          </p:nvPr>
        </p:nvSpPr>
        <p:spPr>
          <a:xfrm>
            <a:off x="297013" y="3027463"/>
            <a:ext cx="2523973" cy="2950412"/>
          </a:xfrm>
        </p:spPr>
        <p:txBody>
          <a:bodyPr>
            <a:normAutofit lnSpcReduction="10000"/>
          </a:bodyPr>
          <a:lstStyle/>
          <a:p>
            <a:r>
              <a:rPr lang="en-US" dirty="0"/>
              <a:t>Customer:</a:t>
            </a:r>
            <a:br>
              <a:rPr lang="en-US" dirty="0"/>
            </a:br>
            <a:r>
              <a:rPr lang="de-DE" b="0" dirty="0">
                <a:latin typeface="Segoe UI Semilight" panose="020B0402040204020203" pitchFamily="34" charset="0"/>
                <a:cs typeface="Segoe UI Semilight" panose="020B0402040204020203" pitchFamily="34" charset="0"/>
              </a:rPr>
              <a:t>WWF Italia </a:t>
            </a:r>
          </a:p>
          <a:p>
            <a:r>
              <a:rPr lang="en-US" dirty="0"/>
              <a:t>Industry:</a:t>
            </a:r>
            <a:br>
              <a:rPr lang="en-US" dirty="0"/>
            </a:br>
            <a:r>
              <a:rPr lang="en-US" b="0" dirty="0">
                <a:latin typeface="Segoe UI Semilight" panose="020B0402040204020203" pitchFamily="34" charset="0"/>
                <a:cs typeface="Segoe UI Semilight" panose="020B0402040204020203" pitchFamily="34" charset="0"/>
              </a:rPr>
              <a:t>Nonprofit </a:t>
            </a:r>
          </a:p>
          <a:p>
            <a:r>
              <a:rPr lang="en-US" dirty="0">
                <a:latin typeface="Segoe UI Semilight" panose="020B0402040204020203" pitchFamily="34" charset="0"/>
                <a:cs typeface="Segoe UI Semilight" panose="020B0402040204020203" pitchFamily="34" charset="0"/>
              </a:rPr>
              <a:t>Partner:</a:t>
            </a:r>
            <a:br>
              <a:rPr lang="en-US" b="0" dirty="0">
                <a:latin typeface="Segoe UI Semilight" panose="020B0402040204020203" pitchFamily="34" charset="0"/>
                <a:cs typeface="Segoe UI Semilight" panose="020B0402040204020203" pitchFamily="34" charset="0"/>
              </a:rPr>
            </a:br>
            <a:r>
              <a:rPr lang="en-US" b="0" dirty="0">
                <a:solidFill>
                  <a:schemeClr val="tx1">
                    <a:lumMod val="50000"/>
                    <a:lumOff val="50000"/>
                  </a:schemeClr>
                </a:solidFill>
                <a:latin typeface="Segoe UI Semilight" panose="020B0402040204020203" pitchFamily="34" charset="0"/>
                <a:cs typeface="Segoe UI Semilight" panose="020B0402040204020203" pitchFamily="34" charset="0"/>
                <a:hlinkClick r:id="rId2">
                  <a:extLst>
                    <a:ext uri="{A12FA001-AC4F-418D-AE19-62706E023703}">
                      <ahyp:hlinkClr xmlns:ahyp="http://schemas.microsoft.com/office/drawing/2018/hyperlinkcolor" val="tx"/>
                    </a:ext>
                  </a:extLst>
                </a:hlinkClick>
              </a:rPr>
              <a:t>Athon </a:t>
            </a:r>
            <a:r>
              <a:rPr lang="en-US" b="0" dirty="0" err="1">
                <a:solidFill>
                  <a:schemeClr val="tx1">
                    <a:lumMod val="50000"/>
                    <a:lumOff val="50000"/>
                  </a:schemeClr>
                </a:solidFill>
                <a:latin typeface="Segoe UI Semilight" panose="020B0402040204020203" pitchFamily="34" charset="0"/>
                <a:cs typeface="Segoe UI Semilight" panose="020B0402040204020203" pitchFamily="34" charset="0"/>
                <a:hlinkClick r:id="rId2">
                  <a:extLst>
                    <a:ext uri="{A12FA001-AC4F-418D-AE19-62706E023703}">
                      <ahyp:hlinkClr xmlns:ahyp="http://schemas.microsoft.com/office/drawing/2018/hyperlinkcolor" val="tx"/>
                    </a:ext>
                  </a:extLst>
                </a:hlinkClick>
              </a:rPr>
              <a:t>Srl</a:t>
            </a:r>
            <a:endParaRPr lang="en-US" b="0" dirty="0">
              <a:solidFill>
                <a:schemeClr val="tx1">
                  <a:lumMod val="50000"/>
                  <a:lumOff val="50000"/>
                </a:schemeClr>
              </a:solidFill>
              <a:latin typeface="Segoe UI Semilight" panose="020B0402040204020203" pitchFamily="34" charset="0"/>
              <a:cs typeface="Segoe UI Semilight" panose="020B0402040204020203" pitchFamily="34" charset="0"/>
            </a:endParaRPr>
          </a:p>
          <a:p>
            <a:r>
              <a:rPr lang="en-US" dirty="0"/>
              <a:t>Size:</a:t>
            </a:r>
            <a:br>
              <a:rPr lang="en-US" dirty="0"/>
            </a:br>
            <a:r>
              <a:rPr lang="en-US" b="0" dirty="0">
                <a:latin typeface="Segoe UI Semilight" panose="020B0402040204020203" pitchFamily="34" charset="0"/>
                <a:cs typeface="Segoe UI Semilight" panose="020B0402040204020203" pitchFamily="34" charset="0"/>
              </a:rPr>
              <a:t>50–999 employees</a:t>
            </a:r>
          </a:p>
          <a:p>
            <a:r>
              <a:rPr lang="en-US" dirty="0"/>
              <a:t>Country:</a:t>
            </a:r>
            <a:br>
              <a:rPr lang="en-US" dirty="0"/>
            </a:br>
            <a:r>
              <a:rPr lang="en-US" b="0" dirty="0">
                <a:latin typeface="Segoe UI Semilight" panose="020B0402040204020203" pitchFamily="34" charset="0"/>
                <a:cs typeface="Segoe UI Semilight" panose="020B0402040204020203" pitchFamily="34" charset="0"/>
              </a:rPr>
              <a:t>Italy</a:t>
            </a:r>
          </a:p>
          <a:p>
            <a:r>
              <a:rPr lang="en-US" dirty="0">
                <a:latin typeface="Segoe UI Semibold"/>
                <a:cs typeface="Segoe UI Semibold"/>
              </a:rPr>
              <a:t>Products and services:</a:t>
            </a:r>
            <a:br>
              <a:rPr lang="en-US" dirty="0"/>
            </a:br>
            <a:r>
              <a:rPr lang="en-US" b="0" dirty="0">
                <a:latin typeface="Segoe UI Semilight" panose="020B0402040204020203" pitchFamily="34" charset="0"/>
                <a:cs typeface="Segoe UI Semilight" panose="020B0402040204020203" pitchFamily="34" charset="0"/>
              </a:rPr>
              <a:t>Microsoft Dynamics 365</a:t>
            </a:r>
            <a:br>
              <a:rPr lang="en-US" b="0" dirty="0">
                <a:latin typeface="Segoe UI Semilight" panose="020B0402040204020203" pitchFamily="34" charset="0"/>
                <a:cs typeface="Segoe UI Semilight" panose="020B0402040204020203" pitchFamily="34" charset="0"/>
              </a:rPr>
            </a:br>
            <a:r>
              <a:rPr lang="en-US" b="0" dirty="0">
                <a:latin typeface="Segoe UI Semilight" panose="020B0402040204020203" pitchFamily="34" charset="0"/>
                <a:cs typeface="Segoe UI Semilight" panose="020B0402040204020203" pitchFamily="34" charset="0"/>
              </a:rPr>
              <a:t>Microsoft Dynamics 365 Business Central</a:t>
            </a:r>
            <a:br>
              <a:rPr lang="en-US" b="0" dirty="0">
                <a:latin typeface="Segoe UI Semilight" panose="020B0402040204020203" pitchFamily="34" charset="0"/>
                <a:cs typeface="Segoe UI Semilight" panose="020B0402040204020203" pitchFamily="34" charset="0"/>
              </a:rPr>
            </a:br>
            <a:r>
              <a:rPr lang="en-US" b="0" dirty="0">
                <a:latin typeface="Segoe UI Semilight" panose="020B0402040204020203" pitchFamily="34" charset="0"/>
                <a:cs typeface="Segoe UI Semilight" panose="020B0402040204020203" pitchFamily="34" charset="0"/>
              </a:rPr>
              <a:t>Microsoft Power BI </a:t>
            </a:r>
          </a:p>
          <a:p>
            <a:r>
              <a:rPr lang="en-US" dirty="0">
                <a:hlinkClick r:id="rId3"/>
              </a:rPr>
              <a:t>Read full story here</a:t>
            </a:r>
            <a:endParaRPr lang="en-US" dirty="0"/>
          </a:p>
        </p:txBody>
      </p:sp>
      <p:pic>
        <p:nvPicPr>
          <p:cNvPr id="13" name="Picture Placeholder 12" descr="WWF logo">
            <a:extLst>
              <a:ext uri="{FF2B5EF4-FFF2-40B4-BE49-F238E27FC236}">
                <a16:creationId xmlns:a16="http://schemas.microsoft.com/office/drawing/2014/main" id="{AEB642D4-02B0-744E-9C9B-B4A6A8817E2C}"/>
              </a:ext>
            </a:extLst>
          </p:cNvPr>
          <p:cNvPicPr>
            <a:picLocks noGrp="1" noChangeAspect="1"/>
          </p:cNvPicPr>
          <p:nvPr>
            <p:ph type="pic" sz="quarter" idx="23"/>
          </p:nvPr>
        </p:nvPicPr>
        <p:blipFill>
          <a:blip r:embed="rId4">
            <a:extLst>
              <a:ext uri="{28A0092B-C50C-407E-A947-70E740481C1C}">
                <a14:useLocalDpi xmlns:a14="http://schemas.microsoft.com/office/drawing/2010/main" val="0"/>
              </a:ext>
            </a:extLst>
          </a:blip>
          <a:srcRect/>
          <a:stretch/>
        </p:blipFill>
        <p:spPr>
          <a:xfrm>
            <a:off x="1076846" y="525973"/>
            <a:ext cx="833600" cy="1235812"/>
          </a:xfrm>
        </p:spPr>
      </p:pic>
      <p:sp>
        <p:nvSpPr>
          <p:cNvPr id="14" name="Rectangle 13">
            <a:extLst>
              <a:ext uri="{FF2B5EF4-FFF2-40B4-BE49-F238E27FC236}">
                <a16:creationId xmlns:a16="http://schemas.microsoft.com/office/drawing/2014/main" id="{98D55D4A-6878-0C46-A8B8-53CF7DFE7AC6}"/>
              </a:ext>
            </a:extLst>
          </p:cNvPr>
          <p:cNvSpPr/>
          <p:nvPr/>
        </p:nvSpPr>
        <p:spPr>
          <a:xfrm>
            <a:off x="2870483" y="0"/>
            <a:ext cx="11887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4">
            <a:extLst>
              <a:ext uri="{FF2B5EF4-FFF2-40B4-BE49-F238E27FC236}">
                <a16:creationId xmlns:a16="http://schemas.microsoft.com/office/drawing/2014/main" id="{1F099BEA-50D5-4450-8EF4-971F24591B45}"/>
              </a:ext>
            </a:extLst>
          </p:cNvPr>
          <p:cNvSpPr>
            <a:spLocks noGrp="1"/>
          </p:cNvSpPr>
          <p:nvPr>
            <p:ph type="body" sz="quarter" idx="12"/>
          </p:nvPr>
        </p:nvSpPr>
        <p:spPr>
          <a:xfrm>
            <a:off x="3268662" y="5127038"/>
            <a:ext cx="2594897" cy="1470025"/>
          </a:xfrm>
        </p:spPr>
        <p:txBody>
          <a:bodyPr>
            <a:noAutofit/>
          </a:bodyPr>
          <a:lstStyle/>
          <a:p>
            <a:r>
              <a:rPr lang="it-IT" sz="1200" spc="-50" dirty="0"/>
              <a:t>Il WWF Italia ha bisogno di dati approfonditi per gestire correttamente i propri fondi e deve fornire una rendicontazione finanziaria trasparente alle organizzazioni governative e ai donatori. I dati conservati on premise,  in sede, imponevano un pesante fardello al personale e il reporting era lento e poco approfondito.</a:t>
            </a:r>
            <a:endParaRPr lang="en-US" sz="1200" spc="-50" dirty="0"/>
          </a:p>
        </p:txBody>
      </p:sp>
      <p:sp>
        <p:nvSpPr>
          <p:cNvPr id="16" name="Text Placeholder 7">
            <a:extLst>
              <a:ext uri="{FF2B5EF4-FFF2-40B4-BE49-F238E27FC236}">
                <a16:creationId xmlns:a16="http://schemas.microsoft.com/office/drawing/2014/main" id="{73A36E17-11B0-4054-B3AC-BC8E29AAA751}"/>
              </a:ext>
            </a:extLst>
          </p:cNvPr>
          <p:cNvSpPr>
            <a:spLocks noGrp="1"/>
          </p:cNvSpPr>
          <p:nvPr>
            <p:ph type="body" sz="quarter" idx="21"/>
          </p:nvPr>
        </p:nvSpPr>
        <p:spPr>
          <a:xfrm>
            <a:off x="6059904" y="5127022"/>
            <a:ext cx="2490709" cy="1470025"/>
          </a:xfrm>
        </p:spPr>
        <p:txBody>
          <a:bodyPr>
            <a:normAutofit/>
          </a:bodyPr>
          <a:lstStyle/>
          <a:p>
            <a:r>
              <a:rPr lang="it-IT" sz="1200" dirty="0"/>
              <a:t>WWF Italia ha collaborato con Athon, membro del Microsoft Partner Network, per implementare Microsoft Dynamics 365 Business Central e Power BI.</a:t>
            </a:r>
            <a:endParaRPr lang="en-US" sz="1200" dirty="0"/>
          </a:p>
        </p:txBody>
      </p:sp>
      <p:sp>
        <p:nvSpPr>
          <p:cNvPr id="19" name="Text Placeholder 18">
            <a:extLst>
              <a:ext uri="{FF2B5EF4-FFF2-40B4-BE49-F238E27FC236}">
                <a16:creationId xmlns:a16="http://schemas.microsoft.com/office/drawing/2014/main" id="{B4E447F9-4786-4ACA-A34B-4BA916A886A8}"/>
              </a:ext>
            </a:extLst>
          </p:cNvPr>
          <p:cNvSpPr>
            <a:spLocks noGrp="1"/>
          </p:cNvSpPr>
          <p:nvPr>
            <p:ph type="body" sz="quarter" idx="22"/>
          </p:nvPr>
        </p:nvSpPr>
        <p:spPr>
          <a:xfrm>
            <a:off x="8746958" y="5127038"/>
            <a:ext cx="2874204" cy="1470009"/>
          </a:xfrm>
        </p:spPr>
        <p:txBody>
          <a:bodyPr>
            <a:normAutofit/>
          </a:bodyPr>
          <a:lstStyle/>
          <a:p>
            <a:r>
              <a:rPr lang="it-IT" sz="1200" dirty="0"/>
              <a:t>A un anno dall'implementazione, WWF Italia ha ottimizzato la gestione finanziaria e ridotto l’impegno del personale per la produzione di report finanziari. Con tre server dismessi e tempo extra per il personale, WWF Italia sta reinvestendo quel valore nella conservazione.</a:t>
            </a:r>
            <a:endParaRPr lang="en-US" sz="1200" dirty="0"/>
          </a:p>
        </p:txBody>
      </p:sp>
      <p:pic>
        <p:nvPicPr>
          <p:cNvPr id="8" name="Picture Placeholder 7">
            <a:extLst>
              <a:ext uri="{FF2B5EF4-FFF2-40B4-BE49-F238E27FC236}">
                <a16:creationId xmlns:a16="http://schemas.microsoft.com/office/drawing/2014/main" id="{7E674664-A1F3-4C9C-BCF8-E000F3FEE582}"/>
              </a:ext>
              <a:ext uri="{C183D7F6-B498-43B3-948B-1728B52AA6E4}">
                <adec:decorative xmlns:adec="http://schemas.microsoft.com/office/drawing/2017/decorative" val="1"/>
              </a:ext>
            </a:extLst>
          </p:cNvPr>
          <p:cNvPicPr>
            <a:picLocks noGrp="1" noChangeAspect="1"/>
          </p:cNvPicPr>
          <p:nvPr>
            <p:ph type="pic" sz="quarter" idx="24"/>
          </p:nvPr>
        </p:nvPicPr>
        <p:blipFill>
          <a:blip r:embed="rId5">
            <a:extLst>
              <a:ext uri="{28A0092B-C50C-407E-A947-70E740481C1C}">
                <a14:useLocalDpi xmlns:a14="http://schemas.microsoft.com/office/drawing/2010/main" val="0"/>
              </a:ext>
            </a:extLst>
          </a:blip>
          <a:srcRect t="15778" b="15778"/>
          <a:stretch>
            <a:fillRect/>
          </a:stretch>
        </p:blipFill>
        <p:spPr/>
      </p:pic>
      <p:pic>
        <p:nvPicPr>
          <p:cNvPr id="11" name="Immagine 10">
            <a:extLst>
              <a:ext uri="{FF2B5EF4-FFF2-40B4-BE49-F238E27FC236}">
                <a16:creationId xmlns:a16="http://schemas.microsoft.com/office/drawing/2014/main" id="{C8F16021-1308-4681-AAB1-A4FD66FB7F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059" y="2148392"/>
            <a:ext cx="1766881" cy="538969"/>
          </a:xfrm>
          <a:prstGeom prst="rect">
            <a:avLst/>
          </a:prstGeom>
        </p:spPr>
      </p:pic>
    </p:spTree>
    <p:extLst>
      <p:ext uri="{BB962C8B-B14F-4D97-AF65-F5344CB8AC3E}">
        <p14:creationId xmlns:p14="http://schemas.microsoft.com/office/powerpoint/2010/main" val="1718409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D9EA49-A71E-C84F-8D62-E3208D804C56}"/>
              </a:ext>
            </a:extLst>
          </p:cNvPr>
          <p:cNvSpPr>
            <a:spLocks noGrp="1"/>
          </p:cNvSpPr>
          <p:nvPr>
            <p:ph type="body" sz="quarter" idx="10"/>
          </p:nvPr>
        </p:nvSpPr>
        <p:spPr>
          <a:xfrm>
            <a:off x="3268759" y="3460224"/>
            <a:ext cx="8282265" cy="830262"/>
          </a:xfrm>
        </p:spPr>
        <p:txBody>
          <a:bodyPr/>
          <a:lstStyle/>
          <a:p>
            <a:r>
              <a:rPr lang="en-US" dirty="0"/>
              <a:t>“</a:t>
            </a:r>
            <a:r>
              <a:rPr lang="en-US" dirty="0">
                <a:ea typeface="Times New Roman" panose="02020603050405020304" pitchFamily="18" charset="0"/>
              </a:rPr>
              <a:t>Now we can manage all the business tasks that support WWF Italia with Dynamics 365 Business Central. We’re spending less time on administration and more time on conservation.”</a:t>
            </a:r>
            <a:endParaRPr lang="en-US" sz="1800" dirty="0">
              <a:effectLst/>
              <a:latin typeface="Times New Roman" panose="02020603050405020304" pitchFamily="18" charset="0"/>
              <a:ea typeface="Times New Roman" panose="02020603050405020304" pitchFamily="18" charset="0"/>
            </a:endParaRPr>
          </a:p>
        </p:txBody>
      </p:sp>
      <p:sp>
        <p:nvSpPr>
          <p:cNvPr id="4" name="Text Placeholder 3">
            <a:extLst>
              <a:ext uri="{FF2B5EF4-FFF2-40B4-BE49-F238E27FC236}">
                <a16:creationId xmlns:a16="http://schemas.microsoft.com/office/drawing/2014/main" id="{19786677-DC05-D543-909B-B7CA08E5BDC6}"/>
              </a:ext>
            </a:extLst>
          </p:cNvPr>
          <p:cNvSpPr>
            <a:spLocks noGrp="1"/>
          </p:cNvSpPr>
          <p:nvPr>
            <p:ph type="body" sz="quarter" idx="11"/>
          </p:nvPr>
        </p:nvSpPr>
        <p:spPr/>
        <p:txBody>
          <a:bodyPr/>
          <a:lstStyle/>
          <a:p>
            <a:r>
              <a:rPr lang="en-US" dirty="0"/>
              <a:t>—Bruno Carlo Ravaglioli, Deputy General Director, WWF Italia</a:t>
            </a:r>
          </a:p>
        </p:txBody>
      </p:sp>
      <p:sp>
        <p:nvSpPr>
          <p:cNvPr id="7" name="Text Placeholder 6">
            <a:extLst>
              <a:ext uri="{FF2B5EF4-FFF2-40B4-BE49-F238E27FC236}">
                <a16:creationId xmlns:a16="http://schemas.microsoft.com/office/drawing/2014/main" id="{AF2E54E3-0C00-6B4C-92F1-804A0BA0C869}"/>
              </a:ext>
            </a:extLst>
          </p:cNvPr>
          <p:cNvSpPr>
            <a:spLocks noGrp="1"/>
          </p:cNvSpPr>
          <p:nvPr>
            <p:ph type="body" sz="quarter" idx="18"/>
          </p:nvPr>
        </p:nvSpPr>
        <p:spPr>
          <a:xfrm>
            <a:off x="297013" y="3027463"/>
            <a:ext cx="2523973" cy="2950412"/>
          </a:xfrm>
        </p:spPr>
        <p:txBody>
          <a:bodyPr>
            <a:normAutofit/>
          </a:bodyPr>
          <a:lstStyle/>
          <a:p>
            <a:r>
              <a:rPr lang="en-US" dirty="0"/>
              <a:t>Customer:</a:t>
            </a:r>
            <a:br>
              <a:rPr lang="en-US" dirty="0"/>
            </a:br>
            <a:r>
              <a:rPr lang="de-DE" b="0" dirty="0">
                <a:latin typeface="Segoe UI Semilight" panose="020B0402040204020203" pitchFamily="34" charset="0"/>
                <a:cs typeface="Segoe UI Semilight" panose="020B0402040204020203" pitchFamily="34" charset="0"/>
              </a:rPr>
              <a:t>WWF Italia </a:t>
            </a:r>
          </a:p>
          <a:p>
            <a:r>
              <a:rPr lang="en-US" dirty="0"/>
              <a:t>Industry:</a:t>
            </a:r>
            <a:br>
              <a:rPr lang="en-US" dirty="0"/>
            </a:br>
            <a:r>
              <a:rPr lang="en-US" b="0" dirty="0">
                <a:latin typeface="Segoe UI Semilight" panose="020B0402040204020203" pitchFamily="34" charset="0"/>
                <a:cs typeface="Segoe UI Semilight" panose="020B0402040204020203" pitchFamily="34" charset="0"/>
              </a:rPr>
              <a:t>Nonprofit </a:t>
            </a:r>
          </a:p>
          <a:p>
            <a:r>
              <a:rPr lang="en-US" dirty="0"/>
              <a:t>Size:</a:t>
            </a:r>
            <a:br>
              <a:rPr lang="en-US" dirty="0"/>
            </a:br>
            <a:r>
              <a:rPr lang="en-US" b="0" dirty="0">
                <a:latin typeface="Segoe UI Semilight" panose="020B0402040204020203" pitchFamily="34" charset="0"/>
                <a:cs typeface="Segoe UI Semilight" panose="020B0402040204020203" pitchFamily="34" charset="0"/>
              </a:rPr>
              <a:t>50–999 employees</a:t>
            </a:r>
          </a:p>
          <a:p>
            <a:r>
              <a:rPr lang="en-US" dirty="0"/>
              <a:t>Country:</a:t>
            </a:r>
            <a:br>
              <a:rPr lang="en-US" dirty="0"/>
            </a:br>
            <a:r>
              <a:rPr lang="en-US" b="0" dirty="0">
                <a:latin typeface="Segoe UI Semilight" panose="020B0402040204020203" pitchFamily="34" charset="0"/>
                <a:cs typeface="Segoe UI Semilight" panose="020B0402040204020203" pitchFamily="34" charset="0"/>
              </a:rPr>
              <a:t>Italy</a:t>
            </a:r>
          </a:p>
          <a:p>
            <a:r>
              <a:rPr lang="en-US" dirty="0">
                <a:latin typeface="Segoe UI Semibold"/>
                <a:cs typeface="Segoe UI Semibold"/>
              </a:rPr>
              <a:t>Products and services:</a:t>
            </a:r>
            <a:br>
              <a:rPr lang="en-US" dirty="0"/>
            </a:br>
            <a:r>
              <a:rPr lang="en-US" b="0" dirty="0">
                <a:latin typeface="Segoe UI Semilight" panose="020B0402040204020203" pitchFamily="34" charset="0"/>
                <a:cs typeface="Segoe UI Semilight" panose="020B0402040204020203" pitchFamily="34" charset="0"/>
              </a:rPr>
              <a:t>Microsoft Dynamics 365</a:t>
            </a:r>
            <a:br>
              <a:rPr lang="en-US" b="0" dirty="0">
                <a:latin typeface="Segoe UI Semilight" panose="020B0402040204020203" pitchFamily="34" charset="0"/>
                <a:cs typeface="Segoe UI Semilight" panose="020B0402040204020203" pitchFamily="34" charset="0"/>
              </a:rPr>
            </a:br>
            <a:r>
              <a:rPr lang="en-US" b="0" dirty="0">
                <a:latin typeface="Segoe UI Semilight" panose="020B0402040204020203" pitchFamily="34" charset="0"/>
                <a:cs typeface="Segoe UI Semilight" panose="020B0402040204020203" pitchFamily="34" charset="0"/>
              </a:rPr>
              <a:t>Microsoft Dynamics 365 Business Central</a:t>
            </a:r>
            <a:br>
              <a:rPr lang="en-US" b="0" dirty="0">
                <a:latin typeface="Segoe UI Semilight" panose="020B0402040204020203" pitchFamily="34" charset="0"/>
                <a:cs typeface="Segoe UI Semilight" panose="020B0402040204020203" pitchFamily="34" charset="0"/>
              </a:rPr>
            </a:br>
            <a:r>
              <a:rPr lang="en-US" b="0" dirty="0">
                <a:latin typeface="Segoe UI Semilight" panose="020B0402040204020203" pitchFamily="34" charset="0"/>
                <a:cs typeface="Segoe UI Semilight" panose="020B0402040204020203" pitchFamily="34" charset="0"/>
              </a:rPr>
              <a:t>Microsoft Power BI </a:t>
            </a:r>
          </a:p>
          <a:p>
            <a:r>
              <a:rPr lang="en-US" dirty="0">
                <a:hlinkClick r:id="rId2"/>
              </a:rPr>
              <a:t>Read full story here</a:t>
            </a:r>
            <a:endParaRPr lang="en-US" dirty="0"/>
          </a:p>
        </p:txBody>
      </p:sp>
      <p:pic>
        <p:nvPicPr>
          <p:cNvPr id="13" name="Picture Placeholder 12" descr="WWF logo">
            <a:extLst>
              <a:ext uri="{FF2B5EF4-FFF2-40B4-BE49-F238E27FC236}">
                <a16:creationId xmlns:a16="http://schemas.microsoft.com/office/drawing/2014/main" id="{AEB642D4-02B0-744E-9C9B-B4A6A8817E2C}"/>
              </a:ext>
            </a:extLst>
          </p:cNvPr>
          <p:cNvPicPr>
            <a:picLocks noGrp="1" noChangeAspect="1"/>
          </p:cNvPicPr>
          <p:nvPr>
            <p:ph type="pic" sz="quarter" idx="23"/>
          </p:nvPr>
        </p:nvPicPr>
        <p:blipFill>
          <a:blip r:embed="rId3">
            <a:extLst>
              <a:ext uri="{28A0092B-C50C-407E-A947-70E740481C1C}">
                <a14:useLocalDpi xmlns:a14="http://schemas.microsoft.com/office/drawing/2010/main" val="0"/>
              </a:ext>
            </a:extLst>
          </a:blip>
          <a:srcRect/>
          <a:stretch/>
        </p:blipFill>
        <p:spPr>
          <a:xfrm>
            <a:off x="1076846" y="907712"/>
            <a:ext cx="833600" cy="1235812"/>
          </a:xfrm>
        </p:spPr>
      </p:pic>
      <p:sp>
        <p:nvSpPr>
          <p:cNvPr id="14" name="Rectangle 13">
            <a:extLst>
              <a:ext uri="{FF2B5EF4-FFF2-40B4-BE49-F238E27FC236}">
                <a16:creationId xmlns:a16="http://schemas.microsoft.com/office/drawing/2014/main" id="{98D55D4A-6878-0C46-A8B8-53CF7DFE7AC6}"/>
              </a:ext>
            </a:extLst>
          </p:cNvPr>
          <p:cNvSpPr/>
          <p:nvPr/>
        </p:nvSpPr>
        <p:spPr>
          <a:xfrm>
            <a:off x="2870483" y="0"/>
            <a:ext cx="11887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4">
            <a:extLst>
              <a:ext uri="{FF2B5EF4-FFF2-40B4-BE49-F238E27FC236}">
                <a16:creationId xmlns:a16="http://schemas.microsoft.com/office/drawing/2014/main" id="{1F099BEA-50D5-4450-8EF4-971F24591B45}"/>
              </a:ext>
            </a:extLst>
          </p:cNvPr>
          <p:cNvSpPr>
            <a:spLocks noGrp="1"/>
          </p:cNvSpPr>
          <p:nvPr>
            <p:ph type="body" sz="quarter" idx="12"/>
          </p:nvPr>
        </p:nvSpPr>
        <p:spPr>
          <a:xfrm>
            <a:off x="3268663" y="5082648"/>
            <a:ext cx="2694392" cy="1470025"/>
          </a:xfrm>
        </p:spPr>
        <p:txBody>
          <a:bodyPr>
            <a:noAutofit/>
          </a:bodyPr>
          <a:lstStyle/>
          <a:p>
            <a:r>
              <a:rPr lang="en-US" dirty="0"/>
              <a:t>WWF Italia needs in-depth data to manage its funds properly, and it must provide transparent financial reporting to government organizations and donors. Its siloed, on-premises systems exacted a heavy burden on office staff, and reporting was both slow and superficial. </a:t>
            </a:r>
          </a:p>
        </p:txBody>
      </p:sp>
      <p:sp>
        <p:nvSpPr>
          <p:cNvPr id="16" name="Text Placeholder 7">
            <a:extLst>
              <a:ext uri="{FF2B5EF4-FFF2-40B4-BE49-F238E27FC236}">
                <a16:creationId xmlns:a16="http://schemas.microsoft.com/office/drawing/2014/main" id="{73A36E17-11B0-4054-B3AC-BC8E29AAA751}"/>
              </a:ext>
            </a:extLst>
          </p:cNvPr>
          <p:cNvSpPr>
            <a:spLocks noGrp="1"/>
          </p:cNvSpPr>
          <p:nvPr>
            <p:ph type="body" sz="quarter" idx="21"/>
          </p:nvPr>
        </p:nvSpPr>
        <p:spPr>
          <a:xfrm>
            <a:off x="6059904" y="5082632"/>
            <a:ext cx="2490709" cy="1470025"/>
          </a:xfrm>
        </p:spPr>
        <p:txBody>
          <a:bodyPr>
            <a:normAutofit/>
          </a:bodyPr>
          <a:lstStyle/>
          <a:p>
            <a:r>
              <a:rPr lang="en-US" dirty="0"/>
              <a:t>The nonprofit engaged with Microsoft Partner Network member </a:t>
            </a:r>
            <a:r>
              <a:rPr lang="en-US" dirty="0" err="1"/>
              <a:t>Athon</a:t>
            </a:r>
            <a:r>
              <a:rPr lang="en-US" dirty="0"/>
              <a:t> to implement Microsoft Dynamics 365 Business Central and Power BI. </a:t>
            </a:r>
          </a:p>
        </p:txBody>
      </p:sp>
      <p:sp>
        <p:nvSpPr>
          <p:cNvPr id="19" name="Text Placeholder 18">
            <a:extLst>
              <a:ext uri="{FF2B5EF4-FFF2-40B4-BE49-F238E27FC236}">
                <a16:creationId xmlns:a16="http://schemas.microsoft.com/office/drawing/2014/main" id="{B4E447F9-4786-4ACA-A34B-4BA916A886A8}"/>
              </a:ext>
            </a:extLst>
          </p:cNvPr>
          <p:cNvSpPr>
            <a:spLocks noGrp="1"/>
          </p:cNvSpPr>
          <p:nvPr>
            <p:ph type="body" sz="quarter" idx="22"/>
          </p:nvPr>
        </p:nvSpPr>
        <p:spPr>
          <a:xfrm>
            <a:off x="8746958" y="5082648"/>
            <a:ext cx="2874204" cy="1470009"/>
          </a:xfrm>
        </p:spPr>
        <p:txBody>
          <a:bodyPr>
            <a:normAutofit/>
          </a:bodyPr>
          <a:lstStyle/>
          <a:p>
            <a:r>
              <a:rPr lang="en-US" dirty="0"/>
              <a:t>One year into implementation, WWF Italia has optimized financial management and cut days of staff time to produce financial reports. With three servers decommissioned and extra staff time, WWF Italia is reinvesting that value into conservation. </a:t>
            </a:r>
          </a:p>
        </p:txBody>
      </p:sp>
      <p:pic>
        <p:nvPicPr>
          <p:cNvPr id="8" name="Picture Placeholder 7">
            <a:extLst>
              <a:ext uri="{FF2B5EF4-FFF2-40B4-BE49-F238E27FC236}">
                <a16:creationId xmlns:a16="http://schemas.microsoft.com/office/drawing/2014/main" id="{7E674664-A1F3-4C9C-BCF8-E000F3FEE582}"/>
              </a:ext>
              <a:ext uri="{C183D7F6-B498-43B3-948B-1728B52AA6E4}">
                <adec:decorative xmlns:adec="http://schemas.microsoft.com/office/drawing/2017/decorative" val="1"/>
              </a:ext>
            </a:extLst>
          </p:cNvPr>
          <p:cNvPicPr>
            <a:picLocks noGrp="1" noChangeAspect="1"/>
          </p:cNvPicPr>
          <p:nvPr>
            <p:ph type="pic" sz="quarter" idx="24"/>
          </p:nvPr>
        </p:nvPicPr>
        <p:blipFill>
          <a:blip r:embed="rId4">
            <a:extLst>
              <a:ext uri="{28A0092B-C50C-407E-A947-70E740481C1C}">
                <a14:useLocalDpi xmlns:a14="http://schemas.microsoft.com/office/drawing/2010/main" val="0"/>
              </a:ext>
            </a:extLst>
          </a:blip>
          <a:srcRect t="15778" b="15778"/>
          <a:stretch>
            <a:fillRect/>
          </a:stretch>
        </p:blipFill>
        <p:spPr/>
      </p:pic>
    </p:spTree>
    <p:extLst>
      <p:ext uri="{BB962C8B-B14F-4D97-AF65-F5344CB8AC3E}">
        <p14:creationId xmlns:p14="http://schemas.microsoft.com/office/powerpoint/2010/main" val="3248092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395A99CBAE524DB1A8067626C10D31" ma:contentTypeVersion="13" ma:contentTypeDescription="Create a new document." ma:contentTypeScope="" ma:versionID="73cc32e34841b058a375311d97869f79">
  <xsd:schema xmlns:xsd="http://www.w3.org/2001/XMLSchema" xmlns:xs="http://www.w3.org/2001/XMLSchema" xmlns:p="http://schemas.microsoft.com/office/2006/metadata/properties" xmlns:ns2="a28a43c7-e6c1-4f8a-a930-d855f944cc02" xmlns:ns3="ab0f706e-38a3-4d34-b99b-087d5fd2ed4c" targetNamespace="http://schemas.microsoft.com/office/2006/metadata/properties" ma:root="true" ma:fieldsID="cdc5ff7c4c456eeb504084f9d4037b21" ns2:_="" ns3:_="">
    <xsd:import namespace="a28a43c7-e6c1-4f8a-a930-d855f944cc02"/>
    <xsd:import namespace="ab0f706e-38a3-4d34-b99b-087d5fd2ed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8a43c7-e6c1-4f8a-a930-d855f944cc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0f706e-38a3-4d34-b99b-087d5fd2ed4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4EED56-89B2-4C0F-B54A-4BAB085709F3}">
  <ds:schemaRefs>
    <ds:schemaRef ds:uri="http://schemas.microsoft.com/sharepoint/v3/contenttype/forms"/>
  </ds:schemaRefs>
</ds:datastoreItem>
</file>

<file path=customXml/itemProps2.xml><?xml version="1.0" encoding="utf-8"?>
<ds:datastoreItem xmlns:ds="http://schemas.openxmlformats.org/officeDocument/2006/customXml" ds:itemID="{995ECE48-22D4-48DD-8F33-D5512FF4CB83}">
  <ds:schemaRefs>
    <ds:schemaRef ds:uri="ab0f706e-38a3-4d34-b99b-087d5fd2ed4c"/>
    <ds:schemaRef ds:uri="http://purl.org/dc/dcmitype/"/>
    <ds:schemaRef ds:uri="a28a43c7-e6c1-4f8a-a930-d855f944cc02"/>
    <ds:schemaRef ds:uri="http://schemas.microsoft.com/office/2006/metadata/properties"/>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011DBD1E-5CFA-4C6B-8C1F-91AF482125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8a43c7-e6c1-4f8a-a930-d855f944cc02"/>
    <ds:schemaRef ds:uri="ab0f706e-38a3-4d34-b99b-087d5fd2ed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9956</TotalTime>
  <Words>392</Words>
  <Application>Microsoft Office PowerPoint</Application>
  <PresentationFormat>Widescreen</PresentationFormat>
  <Paragraphs>23</Paragraphs>
  <Slides>2</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vt:i4>
      </vt:variant>
    </vt:vector>
  </HeadingPairs>
  <TitlesOfParts>
    <vt:vector size="11" baseType="lpstr">
      <vt:lpstr>Arial</vt:lpstr>
      <vt:lpstr>Calibri</vt:lpstr>
      <vt:lpstr>Calibri Light</vt:lpstr>
      <vt:lpstr>Segoe UI</vt:lpstr>
      <vt:lpstr>Segoe UI Light</vt:lpstr>
      <vt:lpstr>Segoe UI Semibold</vt:lpstr>
      <vt:lpstr>Segoe UI Semilight</vt:lpstr>
      <vt:lpstr>Times New Roman</vt:lpstr>
      <vt:lpstr>Office Theme</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 Melissa Miranda Castro</dc:creator>
  <cp:lastModifiedBy>Turconi Giulio</cp:lastModifiedBy>
  <cp:revision>21</cp:revision>
  <dcterms:created xsi:type="dcterms:W3CDTF">2021-05-18T00:27:43Z</dcterms:created>
  <dcterms:modified xsi:type="dcterms:W3CDTF">2021-06-20T10:43:12Z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0x01010050395A99CBAE524DB1A8067626C10D31</vt:lpwstr>
  </property>
</Properties>
</file>